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3" r:id="rId20"/>
    <p:sldId id="289" r:id="rId21"/>
    <p:sldId id="285" r:id="rId22"/>
    <p:sldId id="287" r:id="rId23"/>
    <p:sldId id="288" r:id="rId24"/>
    <p:sldId id="282" r:id="rId25"/>
    <p:sldId id="263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6517" autoAdjust="0"/>
  </p:normalViewPr>
  <p:slideViewPr>
    <p:cSldViewPr snapToGrid="0">
      <p:cViewPr varScale="1">
        <p:scale>
          <a:sx n="117" d="100"/>
          <a:sy n="117" d="100"/>
        </p:scale>
        <p:origin x="13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0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5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2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58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18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2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photos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5EA296-73F2-4B9F-BF98-353DB10FEC09}"/>
              </a:ext>
            </a:extLst>
          </p:cNvPr>
          <p:cNvSpPr txBox="1"/>
          <p:nvPr/>
        </p:nvSpPr>
        <p:spPr>
          <a:xfrm>
            <a:off x="2329492" y="5284096"/>
            <a:ext cx="372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Server : </a:t>
            </a:r>
          </a:p>
          <a:p>
            <a:pPr lvl="1"/>
            <a:r>
              <a:rPr lang="fr-FR" dirty="0"/>
              <a:t>0 : dispo</a:t>
            </a:r>
          </a:p>
          <a:p>
            <a:pPr lvl="1"/>
            <a:r>
              <a:rPr lang="fr-FR" dirty="0"/>
              <a:t>1 : traitement de l’information</a:t>
            </a:r>
          </a:p>
          <a:p>
            <a:pPr lvl="1"/>
            <a:r>
              <a:rPr lang="fr-FR" dirty="0"/>
              <a:t>2 : fin du traitement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BA5C1BC0-BBC9-4DDE-BDEB-6CEAE96324EA}"/>
              </a:ext>
            </a:extLst>
          </p:cNvPr>
          <p:cNvSpPr/>
          <p:nvPr/>
        </p:nvSpPr>
        <p:spPr>
          <a:xfrm>
            <a:off x="2007816" y="535293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r>
              <a:rPr lang="fr-FR" dirty="0"/>
              <a:t> (MODE 5)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59776" cy="11824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</a:t>
            </a:r>
            <a:r>
              <a: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ACCELERATION, VITESSE, STEPS,DIRECTION, 0 (Choix rotation),NOMBRE_DE_PAS,     -1(frame),-1(nombre camera) , -1(pause) , 0 (focus) , NUMERO_CAMERA 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r>
              <a:rPr lang="fr-FR" dirty="0"/>
              <a:t> (MODE 8)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17096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13844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 (MODE 7)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39104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38160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r>
              <a:rPr lang="fr-FR" dirty="0"/>
              <a:t> selon son choix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576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466248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(MODE 1)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(MODE 0)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r>
              <a:rPr lang="fr-FR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paramétrage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722505" y="3921173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au Téléphone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69410" y="400843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4F885F1-4DE7-4A6D-9416-A69E101C303E}"/>
              </a:ext>
            </a:extLst>
          </p:cNvPr>
          <p:cNvSpPr/>
          <p:nvPr/>
        </p:nvSpPr>
        <p:spPr>
          <a:xfrm>
            <a:off x="1691505" y="46163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352C8-C01A-431E-86DD-BD9E8D168AAF}"/>
              </a:ext>
            </a:extLst>
          </p:cNvPr>
          <p:cNvSpPr txBox="1"/>
          <p:nvPr/>
        </p:nvSpPr>
        <p:spPr>
          <a:xfrm>
            <a:off x="1937917" y="456152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d’obtenir une liste des commandes à venir en cours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DFBCA-7E3F-4D19-A226-25145AFA3A90}"/>
              </a:ext>
            </a:extLst>
          </p:cNvPr>
          <p:cNvSpPr txBox="1"/>
          <p:nvPr/>
        </p:nvSpPr>
        <p:spPr>
          <a:xfrm>
            <a:off x="1951656" y="503268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crée sa liste d’instruction puis la communique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C21CCFB2-A214-4DB6-84EC-A88A771225D5}"/>
              </a:ext>
            </a:extLst>
          </p:cNvPr>
          <p:cNvSpPr/>
          <p:nvPr/>
        </p:nvSpPr>
        <p:spPr>
          <a:xfrm>
            <a:off x="1722505" y="510464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1FA8487-D113-46BB-ABF5-ADF9832EF800}"/>
              </a:ext>
            </a:extLst>
          </p:cNvPr>
          <p:cNvSpPr txBox="1"/>
          <p:nvPr/>
        </p:nvSpPr>
        <p:spPr>
          <a:xfrm>
            <a:off x="1980951" y="55695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Préviens dès qu’une action est en cours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AC34B922-1F69-4276-BFD8-D1CC8EE25FF9}"/>
              </a:ext>
            </a:extLst>
          </p:cNvPr>
          <p:cNvSpPr/>
          <p:nvPr/>
        </p:nvSpPr>
        <p:spPr>
          <a:xfrm>
            <a:off x="1690615" y="565550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CCFCDC-0599-4CE6-8C2B-AAFB0828CE7B}"/>
              </a:ext>
            </a:extLst>
          </p:cNvPr>
          <p:cNvSpPr txBox="1"/>
          <p:nvPr/>
        </p:nvSpPr>
        <p:spPr>
          <a:xfrm>
            <a:off x="5782164" y="5563990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 cours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B6778EA-73DC-4C66-AF9C-31E66721A062}"/>
              </a:ext>
            </a:extLst>
          </p:cNvPr>
          <p:cNvSpPr txBox="1"/>
          <p:nvPr/>
        </p:nvSpPr>
        <p:spPr>
          <a:xfrm>
            <a:off x="6964472" y="5017213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D21694-F929-4CA1-85CD-BA6495FCD14A}"/>
              </a:ext>
            </a:extLst>
          </p:cNvPr>
          <p:cNvSpPr txBox="1"/>
          <p:nvPr/>
        </p:nvSpPr>
        <p:spPr>
          <a:xfrm>
            <a:off x="1813821" y="114673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pour faciliter l’ajout de fonctionnalités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558C348-582B-4FBC-8A8B-E7BC0774DD81}"/>
              </a:ext>
            </a:extLst>
          </p:cNvPr>
          <p:cNvSpPr/>
          <p:nvPr/>
        </p:nvSpPr>
        <p:spPr>
          <a:xfrm>
            <a:off x="1501677" y="1242223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D03EF7-54A7-4D0F-BA79-F06FFF22DD8B}"/>
              </a:ext>
            </a:extLst>
          </p:cNvPr>
          <p:cNvSpPr txBox="1"/>
          <p:nvPr/>
        </p:nvSpPr>
        <p:spPr>
          <a:xfrm>
            <a:off x="1922361" y="20223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bibliothèques sous Arduino </a:t>
            </a: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232A0554-A1B7-4D1E-B5AA-125FB871BBB3}"/>
              </a:ext>
            </a:extLst>
          </p:cNvPr>
          <p:cNvSpPr/>
          <p:nvPr/>
        </p:nvSpPr>
        <p:spPr>
          <a:xfrm>
            <a:off x="1693210" y="209432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416E0D7-BA20-4080-B7F1-1800744F0AE4}"/>
              </a:ext>
            </a:extLst>
          </p:cNvPr>
          <p:cNvSpPr txBox="1"/>
          <p:nvPr/>
        </p:nvSpPr>
        <p:spPr>
          <a:xfrm>
            <a:off x="1951656" y="25591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liste d’instructions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1E82F79-7A9D-4460-8324-80A9754B4B8C}"/>
              </a:ext>
            </a:extLst>
          </p:cNvPr>
          <p:cNvSpPr/>
          <p:nvPr/>
        </p:nvSpPr>
        <p:spPr>
          <a:xfrm>
            <a:off x="1661320" y="26451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13D697C-22ED-4F0C-AEF8-1265E93E4D28}"/>
              </a:ext>
            </a:extLst>
          </p:cNvPr>
          <p:cNvCxnSpPr/>
          <p:nvPr/>
        </p:nvCxnSpPr>
        <p:spPr>
          <a:xfrm>
            <a:off x="2400300" y="3024554"/>
            <a:ext cx="422031" cy="404446"/>
          </a:xfrm>
          <a:prstGeom prst="bentConnector3">
            <a:avLst>
              <a:gd name="adj1" fmla="val -20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CEFA0E05-6600-492A-BE20-4D2A12F91B57}"/>
              </a:ext>
            </a:extLst>
          </p:cNvPr>
          <p:cNvSpPr txBox="1"/>
          <p:nvPr/>
        </p:nvSpPr>
        <p:spPr>
          <a:xfrm>
            <a:off x="2874475" y="3205203"/>
            <a:ext cx="662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toutes les instructions d’une commande envoyées par le boitier pour un tour par exemple</a:t>
            </a:r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application fonctionnelle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86264" y="1916232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activités, 8 fragments et divers adapteurs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88767" y="199497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227ECF-2B62-4307-9202-0EFF7875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59" y="3182170"/>
            <a:ext cx="1428750" cy="1962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D58D5-BC0A-4751-A4D9-F2E60515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77" y="3914658"/>
            <a:ext cx="1190625" cy="4572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ED0E814-2777-4AFB-8BCC-6EB8FDECA6D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354502" y="3361327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DC4B512-065C-406E-9CEA-CB73F03E3DCD}"/>
              </a:ext>
            </a:extLst>
          </p:cNvPr>
          <p:cNvCxnSpPr>
            <a:stCxn id="5" idx="3"/>
          </p:cNvCxnSpPr>
          <p:nvPr/>
        </p:nvCxnSpPr>
        <p:spPr>
          <a:xfrm>
            <a:off x="3354502" y="4143258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211D804-5352-4B60-ABB5-BD6E6432B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735" y="3238470"/>
            <a:ext cx="2124075" cy="1771650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07659DA-F5EB-4360-B35B-91C2072A737F}"/>
              </a:ext>
            </a:extLst>
          </p:cNvPr>
          <p:cNvCxnSpPr/>
          <p:nvPr/>
        </p:nvCxnSpPr>
        <p:spPr>
          <a:xfrm>
            <a:off x="6131309" y="3261489"/>
            <a:ext cx="1558426" cy="229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096FDA9B-FF91-4DB2-83BC-FE15260C9204}"/>
              </a:ext>
            </a:extLst>
          </p:cNvPr>
          <p:cNvCxnSpPr/>
          <p:nvPr/>
        </p:nvCxnSpPr>
        <p:spPr>
          <a:xfrm flipV="1">
            <a:off x="6131309" y="4805219"/>
            <a:ext cx="1558426" cy="22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1 : Connexion au téléphone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5747FB5-35E5-4D98-85CF-BBBE41E0D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1711"/>
          <a:stretch/>
        </p:blipFill>
        <p:spPr>
          <a:xfrm>
            <a:off x="2770413" y="1849437"/>
            <a:ext cx="2928257" cy="48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Choix périphériques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7029469" y="1480106"/>
            <a:ext cx="1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Menu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731972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6BA6DE-2BC2-449B-B3A8-B67D708752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b="6666"/>
          <a:stretch/>
        </p:blipFill>
        <p:spPr>
          <a:xfrm>
            <a:off x="2052031" y="2001056"/>
            <a:ext cx="2489836" cy="4551361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D843479-4F10-453A-9690-8C2F73632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"/>
          <a:stretch/>
        </p:blipFill>
        <p:spPr>
          <a:xfrm>
            <a:off x="7216482" y="2007060"/>
            <a:ext cx="2670469" cy="45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6907005" y="1480106"/>
            <a:ext cx="28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Temps Réel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609508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moniteur, capture d’écran, écran, noir&#10;&#10;Description générée automatiquement">
            <a:extLst>
              <a:ext uri="{FF2B5EF4-FFF2-40B4-BE49-F238E27FC236}">
                <a16:creationId xmlns:a16="http://schemas.microsoft.com/office/drawing/2014/main" id="{07C26B1C-C7C1-4BC3-B56D-AB67F5A33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6686"/>
          <a:stretch/>
        </p:blipFill>
        <p:spPr>
          <a:xfrm>
            <a:off x="2017937" y="2001056"/>
            <a:ext cx="2513241" cy="4651467"/>
          </a:xfrm>
          <a:prstGeom prst="rect">
            <a:avLst/>
          </a:prstGeom>
        </p:spPr>
      </p:pic>
      <p:pic>
        <p:nvPicPr>
          <p:cNvPr id="10" name="Image 9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1E96ABFB-BFEB-4CAD-B2B0-E29071340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b="6602"/>
          <a:stretch/>
        </p:blipFill>
        <p:spPr>
          <a:xfrm>
            <a:off x="7067307" y="2001055"/>
            <a:ext cx="2528711" cy="46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562136F-B2BD-440D-BE2B-E925786B8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2729592" y="1916317"/>
            <a:ext cx="2667000" cy="44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Résumé d’une commande 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6637B5-ACA4-4302-BF3E-F6B0F24BB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/>
          <a:stretch/>
        </p:blipFill>
        <p:spPr>
          <a:xfrm>
            <a:off x="2580603" y="2235071"/>
            <a:ext cx="1895082" cy="3191555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BAB0A4-92B0-40DC-80D2-9CAAEBDEA0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1711"/>
          <a:stretch/>
        </p:blipFill>
        <p:spPr>
          <a:xfrm>
            <a:off x="294849" y="2235071"/>
            <a:ext cx="1916657" cy="3191555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61C5BF8-D575-48F7-AA8C-29A51F8E54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>
          <a:xfrm>
            <a:off x="7130537" y="2235072"/>
            <a:ext cx="1903426" cy="3191555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1493D6E-A122-40E1-81F0-D9A81CD323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/>
          <a:stretch/>
        </p:blipFill>
        <p:spPr>
          <a:xfrm>
            <a:off x="4838464" y="2235071"/>
            <a:ext cx="1882341" cy="319155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01A6505-0ED3-4322-90CE-119E6BC3E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/>
        </p:blipFill>
        <p:spPr>
          <a:xfrm>
            <a:off x="9446976" y="2235073"/>
            <a:ext cx="1883927" cy="31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92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C8F9C9-1765-4545-B4CD-A396CFBF5BB5}"/>
              </a:ext>
            </a:extLst>
          </p:cNvPr>
          <p:cNvSpPr txBox="1"/>
          <p:nvPr/>
        </p:nvSpPr>
        <p:spPr>
          <a:xfrm>
            <a:off x="1728786" y="85883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 Base de données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55E6368-ADFC-424C-9DAA-074E43BF5EA4}"/>
              </a:ext>
            </a:extLst>
          </p:cNvPr>
          <p:cNvSpPr txBox="1"/>
          <p:nvPr/>
        </p:nvSpPr>
        <p:spPr>
          <a:xfrm>
            <a:off x="1801554" y="1341222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Bases de Données contenant des objets </a:t>
            </a:r>
          </a:p>
          <a:p>
            <a:r>
              <a:rPr lang="fr-FR" dirty="0"/>
              <a:t>avec tous les champs du menu concerné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DE78C122-AE0E-487F-BAA0-A109FB316EA8}"/>
              </a:ext>
            </a:extLst>
          </p:cNvPr>
          <p:cNvSpPr/>
          <p:nvPr/>
        </p:nvSpPr>
        <p:spPr>
          <a:xfrm>
            <a:off x="1572403" y="141317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FBBA78A-AD71-43E1-8D45-F7DF722BD738}"/>
              </a:ext>
            </a:extLst>
          </p:cNvPr>
          <p:cNvSpPr txBox="1"/>
          <p:nvPr/>
        </p:nvSpPr>
        <p:spPr>
          <a:xfrm>
            <a:off x="1801554" y="2496268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Passage par des tâches asynchrones qui se réalisent en tâche de fond</a:t>
            </a:r>
          </a:p>
          <a:p>
            <a:r>
              <a:rPr lang="fr-FR" dirty="0"/>
              <a:t>Retour dans le code grâce à des fonctions </a:t>
            </a:r>
            <a:r>
              <a:rPr lang="fr-FR" dirty="0" err="1"/>
              <a:t>postExecute</a:t>
            </a:r>
            <a:endParaRPr lang="fr-FR" dirty="0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20FF6E6-9BEA-4A84-92AC-4A160F1D276D}"/>
              </a:ext>
            </a:extLst>
          </p:cNvPr>
          <p:cNvSpPr/>
          <p:nvPr/>
        </p:nvSpPr>
        <p:spPr>
          <a:xfrm>
            <a:off x="1511218" y="258227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3" name="Image 20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5A2FEB5-11D0-4D5C-80D9-C04DA49650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6" y="719932"/>
            <a:ext cx="3464398" cy="1959834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DBA1394-75D3-4737-ADFA-B7C6D5178145}"/>
              </a:ext>
            </a:extLst>
          </p:cNvPr>
          <p:cNvSpPr txBox="1"/>
          <p:nvPr/>
        </p:nvSpPr>
        <p:spPr>
          <a:xfrm>
            <a:off x="1968111" y="358373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77360AD3-BAC2-4FE8-B634-30BACE46D0FD}"/>
              </a:ext>
            </a:extLst>
          </p:cNvPr>
          <p:cNvSpPr/>
          <p:nvPr/>
        </p:nvSpPr>
        <p:spPr>
          <a:xfrm>
            <a:off x="1588767" y="364814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Image 205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6988811-4BA2-4827-A40C-878297212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239838" y="3970491"/>
            <a:ext cx="4319121" cy="2805810"/>
          </a:xfrm>
          <a:prstGeom prst="rect">
            <a:avLst/>
          </a:prstGeom>
        </p:spPr>
      </p:pic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5A5CBAD-7D14-492F-B3D2-D0C743617704}"/>
              </a:ext>
            </a:extLst>
          </p:cNvPr>
          <p:cNvSpPr/>
          <p:nvPr/>
        </p:nvSpPr>
        <p:spPr>
          <a:xfrm>
            <a:off x="7098531" y="356339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0B9C98A-2215-4391-B84D-59DFB6102FA6}"/>
              </a:ext>
            </a:extLst>
          </p:cNvPr>
          <p:cNvSpPr txBox="1"/>
          <p:nvPr/>
        </p:nvSpPr>
        <p:spPr>
          <a:xfrm>
            <a:off x="7552287" y="3548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</a:t>
            </a:r>
          </a:p>
        </p:txBody>
      </p:sp>
      <p:pic>
        <p:nvPicPr>
          <p:cNvPr id="2057" name="Image 2056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B90F8A6D-9AFB-487F-9C6C-EF3B3A8502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84" y="4037103"/>
            <a:ext cx="4766141" cy="2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FCDAAF-997B-457A-B6BD-1515E112D3B8}"/>
              </a:ext>
            </a:extLst>
          </p:cNvPr>
          <p:cNvSpPr txBox="1"/>
          <p:nvPr/>
        </p:nvSpPr>
        <p:spPr>
          <a:xfrm>
            <a:off x="1739206" y="4817101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Pouvoir changer de périphériques sans devoir tout réinitialiser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B4356BC-BC14-4064-AAC3-4029D29F5868}"/>
              </a:ext>
            </a:extLst>
          </p:cNvPr>
          <p:cNvSpPr txBox="1"/>
          <p:nvPr/>
        </p:nvSpPr>
        <p:spPr>
          <a:xfrm>
            <a:off x="1739206" y="1957388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Nouveaux composants non communs (ESP32 et optocoupleurs)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BF8AC4A-C8B3-4568-8A1D-BB0C4018CDDA}"/>
              </a:ext>
            </a:extLst>
          </p:cNvPr>
          <p:cNvSpPr txBox="1"/>
          <p:nvPr/>
        </p:nvSpPr>
        <p:spPr>
          <a:xfrm>
            <a:off x="1757361" y="2353944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et répartition des tâches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403D48F-3607-4065-9ED1-A3F8B0C2835C}"/>
              </a:ext>
            </a:extLst>
          </p:cNvPr>
          <p:cNvSpPr txBox="1"/>
          <p:nvPr/>
        </p:nvSpPr>
        <p:spPr>
          <a:xfrm>
            <a:off x="1734901" y="5328105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plus sécurisable l’application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324CACA-4517-4F5E-99E0-09C662EF82FE}"/>
              </a:ext>
            </a:extLst>
          </p:cNvPr>
          <p:cNvSpPr txBox="1"/>
          <p:nvPr/>
        </p:nvSpPr>
        <p:spPr>
          <a:xfrm>
            <a:off x="1734901" y="5794766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Améliorer la communication BLE : Téléphone</a:t>
            </a:r>
            <a:r>
              <a:rPr lang="fr-FR" sz="1200" dirty="0"/>
              <a:t>&lt;</a:t>
            </a:r>
            <a:r>
              <a:rPr lang="fr-FR" dirty="0"/>
              <a:t>---</a:t>
            </a:r>
            <a:r>
              <a:rPr lang="fr-FR" sz="1200" dirty="0"/>
              <a:t>&gt;</a:t>
            </a:r>
            <a:r>
              <a:rPr lang="fr-FR" dirty="0"/>
              <a:t>client</a:t>
            </a:r>
            <a:r>
              <a:rPr lang="fr-FR" sz="1200" dirty="0">
                <a:sym typeface="Wingdings" panose="05000000000000000000" pitchFamily="2" charset="2"/>
              </a:rPr>
              <a:t>&lt;</a:t>
            </a:r>
            <a:r>
              <a:rPr lang="fr-FR" dirty="0">
                <a:sym typeface="Wingdings" panose="05000000000000000000" pitchFamily="2" charset="2"/>
              </a:rPr>
              <a:t>---</a:t>
            </a:r>
            <a:r>
              <a:rPr lang="fr-FR" sz="1200" dirty="0">
                <a:sym typeface="Wingdings" panose="05000000000000000000" pitchFamily="2" charset="2"/>
              </a:rPr>
              <a:t>&gt;</a:t>
            </a:r>
            <a:r>
              <a:rPr lang="fr-FR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120974" y="225151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340943" y="216576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réussie de l’ESP32 (</a:t>
            </a:r>
            <a:r>
              <a:rPr lang="fr-FR" dirty="0" err="1"/>
              <a:t>multi-serveurs</a:t>
            </a:r>
            <a:r>
              <a:rPr lang="fr-FR" dirty="0"/>
              <a:t>)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131193" y="434423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351162" y="4258484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plus intuitif pour l’utilisateur grâce aux feedbacks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120974" y="288441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340942" y="279865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atteints au niveau du PCB (fabrications outputs pour la Chine)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131193" y="506711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351162" y="4981357"/>
            <a:ext cx="833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dépassés avec la mise en place d’options comme le focus </a:t>
            </a:r>
            <a:r>
              <a:rPr lang="fr-FR" dirty="0" err="1"/>
              <a:t>stacking</a:t>
            </a:r>
            <a:r>
              <a:rPr lang="fr-FR" dirty="0"/>
              <a:t>, la pause, le choix des périphériques etc…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E4780E4-D4E8-4053-BE88-7D6212BEBFD6}"/>
              </a:ext>
            </a:extLst>
          </p:cNvPr>
          <p:cNvSpPr/>
          <p:nvPr/>
        </p:nvSpPr>
        <p:spPr>
          <a:xfrm>
            <a:off x="1101725" y="3568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76B80C-3BBB-41C5-B76D-9E6749D052A5}"/>
              </a:ext>
            </a:extLst>
          </p:cNvPr>
          <p:cNvSpPr txBox="1"/>
          <p:nvPr/>
        </p:nvSpPr>
        <p:spPr>
          <a:xfrm>
            <a:off x="1321694" y="348268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fonctionnelle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C1BDE2-9F92-4FF5-9BFE-7472EBFA6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21793"/>
          <a:stretch/>
        </p:blipFill>
        <p:spPr>
          <a:xfrm>
            <a:off x="8815132" y="1496029"/>
            <a:ext cx="2810129" cy="2391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8966336" y="2694399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9169859" y="2854772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474247" y="3485843"/>
            <a:ext cx="1" cy="4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8648455" y="4043188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8470857" y="3954475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8522742" y="3498599"/>
            <a:ext cx="211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 de  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1354052" y="5456613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1354052" y="6075739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1602018" y="5381534"/>
            <a:ext cx="35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l’appli et le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</a:t>
            </a:r>
            <a:r>
              <a:rPr lang="fr-FR" dirty="0" err="1"/>
              <a:t>bluetooth</a:t>
            </a:r>
            <a:r>
              <a:rPr lang="fr-FR" dirty="0"/>
              <a:t>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6974537" y="5428879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6801818" y="5442176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050516" y="5247408"/>
            <a:ext cx="105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1544552" y="5986417"/>
            <a:ext cx="539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différents ESP32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FE7440-46FD-406F-A9A6-49ACB201EBB3}"/>
              </a:ext>
            </a:extLst>
          </p:cNvPr>
          <p:cNvSpPr/>
          <p:nvPr/>
        </p:nvSpPr>
        <p:spPr>
          <a:xfrm>
            <a:off x="10100373" y="5426917"/>
            <a:ext cx="2053525" cy="819028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77E0E82-4F81-4FC8-A521-D2BECFC49E9A}"/>
              </a:ext>
            </a:extLst>
          </p:cNvPr>
          <p:cNvSpPr txBox="1"/>
          <p:nvPr/>
        </p:nvSpPr>
        <p:spPr>
          <a:xfrm>
            <a:off x="9970883" y="5420226"/>
            <a:ext cx="22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Focus </a:t>
            </a:r>
            <a:r>
              <a:rPr lang="fr-FR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staking</a:t>
            </a:r>
            <a:endParaRPr lang="fr-FR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83C66A5-191B-4376-9621-A45424FFD0A9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474248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0089F0E8-B416-451A-8517-9D4B9CACA6D6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780644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656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 =&gt; sécurité pour l’appareil photo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5400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</TotalTime>
  <Words>1599</Words>
  <Application>Microsoft Office PowerPoint</Application>
  <PresentationFormat>Grand écran</PresentationFormat>
  <Paragraphs>288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Valentin LUPA</cp:lastModifiedBy>
  <cp:revision>95</cp:revision>
  <dcterms:created xsi:type="dcterms:W3CDTF">2018-12-17T10:19:05Z</dcterms:created>
  <dcterms:modified xsi:type="dcterms:W3CDTF">2019-04-26T08:38:09Z</dcterms:modified>
</cp:coreProperties>
</file>